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322"/>
  </p:normalViewPr>
  <p:slideViewPr>
    <p:cSldViewPr snapToGrid="0" snapToObjects="1">
      <p:cViewPr varScale="1">
        <p:scale>
          <a:sx n="158" d="100"/>
          <a:sy n="158" d="100"/>
        </p:scale>
        <p:origin x="1424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327351" y="2887444"/>
            <a:ext cx="1862247" cy="1862247"/>
          </a:xfrm>
          <a:prstGeom prst="rect">
            <a:avLst/>
          </a:prstGeom>
        </p:spPr>
      </p:pic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0AC19645-42CE-8F4A-9FD5-D4CFB92D9E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20832864">
            <a:off x="5980533" y="3474738"/>
            <a:ext cx="2486212" cy="29247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Aanvraagronde </a:t>
            </a:r>
            <a:endParaRPr lang="en-GB"/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1D3226D1-6FAF-AD46-9640-FFB6B16499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20832864">
            <a:off x="6182390" y="3782501"/>
            <a:ext cx="2227942" cy="283126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start op 02/04</a:t>
            </a:r>
            <a:endParaRPr lang="en-GB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6444FC9E-EFBF-57AD-1C2C-FF970D2BBBB6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Europese Unie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343631" y="972229"/>
            <a:ext cx="5503509" cy="533247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35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Hier vind je teamgenoten!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7584A6D-7197-A3FB-AAAD-9779752574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2EA55F29-4520-2447-EB6B-7F3BDC356767}"/>
              </a:ext>
            </a:extLst>
          </p:cNvPr>
          <p:cNvSpPr txBox="1">
            <a:spLocks/>
          </p:cNvSpPr>
          <p:nvPr userDrawn="1"/>
        </p:nvSpPr>
        <p:spPr>
          <a:xfrm>
            <a:off x="6523788" y="282455"/>
            <a:ext cx="2019751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Europese Unie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E9EB173C-BFBE-F35F-BCDD-0CE25F25F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6135" r="-2513"/>
          <a:stretch/>
        </p:blipFill>
        <p:spPr>
          <a:xfrm>
            <a:off x="111143" y="3970757"/>
            <a:ext cx="1289865" cy="1004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A313358-B08C-3291-B8E3-CC178C7598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E8C5E189-5BA5-189B-CF24-439EEF7F84F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1D5EA677-216A-DA94-1911-DA5DA9BE8A5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CC06CEB-7021-4524-BD45-D7AC46FCAFE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11689</TotalTime>
  <Words>0</Words>
  <Application>Microsoft Macintosh PowerPoint</Application>
  <PresentationFormat>Affichage à l'écran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1_Title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118</cp:revision>
  <dcterms:created xsi:type="dcterms:W3CDTF">2021-04-28T16:14:15Z</dcterms:created>
  <dcterms:modified xsi:type="dcterms:W3CDTF">2025-01-16T21:12:35Z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</Properties>
</file>